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2322" y="-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png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tiff"/><Relationship Id="rId9" Type="http://schemas.openxmlformats.org/officeDocument/2006/relationships/image" Target="../media/image8.png"/><Relationship Id="rId14" Type="http://schemas.openxmlformats.org/officeDocument/2006/relationships/image" Target="../media/image13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tiff"/><Relationship Id="rId3" Type="http://schemas.openxmlformats.org/officeDocument/2006/relationships/image" Target="../media/image15.tiff"/><Relationship Id="rId7" Type="http://schemas.openxmlformats.org/officeDocument/2006/relationships/image" Target="../media/image19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tiff"/><Relationship Id="rId5" Type="http://schemas.openxmlformats.org/officeDocument/2006/relationships/image" Target="../media/image17.tiff"/><Relationship Id="rId10" Type="http://schemas.openxmlformats.org/officeDocument/2006/relationships/image" Target="../media/image22.png"/><Relationship Id="rId4" Type="http://schemas.openxmlformats.org/officeDocument/2006/relationships/image" Target="../media/image16.tiff"/><Relationship Id="rId9" Type="http://schemas.openxmlformats.org/officeDocument/2006/relationships/image" Target="../media/image21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tiff"/><Relationship Id="rId3" Type="http://schemas.openxmlformats.org/officeDocument/2006/relationships/image" Target="../media/image24.tiff"/><Relationship Id="rId7" Type="http://schemas.openxmlformats.org/officeDocument/2006/relationships/image" Target="../media/image28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tiff"/><Relationship Id="rId11" Type="http://schemas.openxmlformats.org/officeDocument/2006/relationships/image" Target="../media/image32.png"/><Relationship Id="rId5" Type="http://schemas.openxmlformats.org/officeDocument/2006/relationships/image" Target="../media/image26.tiff"/><Relationship Id="rId10" Type="http://schemas.openxmlformats.org/officeDocument/2006/relationships/image" Target="../media/image31.png"/><Relationship Id="rId4" Type="http://schemas.openxmlformats.org/officeDocument/2006/relationships/image" Target="../media/image25.tiff"/><Relationship Id="rId9" Type="http://schemas.openxmlformats.org/officeDocument/2006/relationships/image" Target="../media/image3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新建文件夹\source data\Figure 4-source data 1\fig4\fig4 A\GAP-2-6_副本-副本.ti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7" y="8430488"/>
            <a:ext cx="2425700" cy="8382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新建文件夹\source data\Figure 4-source data 1\fig4\fig4 A\GAP-12_副本.ti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7" y="5875856"/>
            <a:ext cx="2260600" cy="8255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:\新建文件夹\source data\Figure 4-source data 1\fig4\fig4 A\P-EGFR-1_副本.tif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7" y="688811"/>
            <a:ext cx="2032000" cy="889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:\新建文件夹\source data\Figure 4-source data 1\fig4\fig4 A\p-erk-3-9_副本-2.tif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7" y="4261670"/>
            <a:ext cx="2159000" cy="8001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:\新建文件夹\source data\Figure 4-source data 1\fig4\fig4 A\AKT-3-4_副本.tif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7" y="3613327"/>
            <a:ext cx="1993900" cy="5715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:\新建文件夹\source data\Figure 4-source data 1\fig4\fig4 A\ERK-6_副本.tif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7" y="5138613"/>
            <a:ext cx="2235200" cy="6604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55">
            <a:extLst>
              <a:ext uri="{FF2B5EF4-FFF2-40B4-BE49-F238E27FC236}">
                <a16:creationId xmlns="" xmlns:a16="http://schemas.microsoft.com/office/drawing/2014/main" id="{2D91DB57-28B9-4D71-9D5C-E3F5B364C9BB}"/>
              </a:ext>
            </a:extLst>
          </p:cNvPr>
          <p:cNvSpPr txBox="1"/>
          <p:nvPr/>
        </p:nvSpPr>
        <p:spPr>
          <a:xfrm>
            <a:off x="17229" y="3023795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p-AKT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55">
            <a:extLst>
              <a:ext uri="{FF2B5EF4-FFF2-40B4-BE49-F238E27FC236}">
                <a16:creationId xmlns="" xmlns:a16="http://schemas.microsoft.com/office/drawing/2014/main" id="{5BFC1757-F851-491D-AFB0-6286A60F11C9}"/>
              </a:ext>
            </a:extLst>
          </p:cNvPr>
          <p:cNvSpPr txBox="1"/>
          <p:nvPr/>
        </p:nvSpPr>
        <p:spPr>
          <a:xfrm>
            <a:off x="27649" y="1971700"/>
            <a:ext cx="470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EGFR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5">
            <a:extLst>
              <a:ext uri="{FF2B5EF4-FFF2-40B4-BE49-F238E27FC236}">
                <a16:creationId xmlns="" xmlns:a16="http://schemas.microsoft.com/office/drawing/2014/main" id="{FC91E440-A33D-43EC-91E3-2777C3655C80}"/>
              </a:ext>
            </a:extLst>
          </p:cNvPr>
          <p:cNvSpPr txBox="1"/>
          <p:nvPr/>
        </p:nvSpPr>
        <p:spPr>
          <a:xfrm>
            <a:off x="3433941" y="997784"/>
            <a:ext cx="5661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p-EGFR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7" y="7683717"/>
            <a:ext cx="2225675" cy="669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7" y="1654654"/>
            <a:ext cx="1963737" cy="927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7" y="6778199"/>
            <a:ext cx="1865313" cy="828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7" y="2658597"/>
            <a:ext cx="1884363" cy="877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2486" y="105512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Fig 4A</a:t>
            </a:r>
            <a:endParaRPr lang="zh-CN" alt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3717032" y="246527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Fig 4C</a:t>
            </a:r>
            <a:endParaRPr lang="zh-CN" altLang="en-US" dirty="0"/>
          </a:p>
        </p:txBody>
      </p:sp>
      <p:pic>
        <p:nvPicPr>
          <p:cNvPr id="67" name="Picture 2" descr="H:\新建文件夹\source data\Figure 4-source data 1\fig4\fig4 C\1G3G-5_副本.tiff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982" y="2442303"/>
            <a:ext cx="2057400" cy="6477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3" descr="H:\新建文件夹\source data\Figure 4-source data 1\fig4\fig4 C\4E-6_副本.tif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982" y="1669327"/>
            <a:ext cx="2184400" cy="4699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7" descr="H:\新建文件夹\source data\Figure 4-source data 1\fig4\fig4 C\代表p-EGFR-3-8_副本_副本.tif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982" y="716394"/>
            <a:ext cx="2032000" cy="6731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TextBox 72"/>
          <p:cNvSpPr txBox="1"/>
          <p:nvPr/>
        </p:nvSpPr>
        <p:spPr>
          <a:xfrm>
            <a:off x="2711970" y="397990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err="1" smtClean="0"/>
              <a:t>kDa</a:t>
            </a:r>
            <a:endParaRPr lang="zh-CN" altLang="en-US" sz="1200" dirty="0"/>
          </a:p>
        </p:txBody>
      </p:sp>
      <p:sp>
        <p:nvSpPr>
          <p:cNvPr id="83" name="TextBox 55">
            <a:extLst>
              <a:ext uri="{FF2B5EF4-FFF2-40B4-BE49-F238E27FC236}">
                <a16:creationId xmlns="" xmlns:a16="http://schemas.microsoft.com/office/drawing/2014/main" id="{33A25524-3C3C-477F-933A-FE330B79A801}"/>
              </a:ext>
            </a:extLst>
          </p:cNvPr>
          <p:cNvSpPr txBox="1"/>
          <p:nvPr/>
        </p:nvSpPr>
        <p:spPr>
          <a:xfrm>
            <a:off x="17229" y="3791355"/>
            <a:ext cx="4619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t-AKT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55">
            <a:extLst>
              <a:ext uri="{FF2B5EF4-FFF2-40B4-BE49-F238E27FC236}">
                <a16:creationId xmlns="" xmlns:a16="http://schemas.microsoft.com/office/drawing/2014/main" id="{21BD7CDB-CAC0-439A-935D-C700A3DE326F}"/>
              </a:ext>
            </a:extLst>
          </p:cNvPr>
          <p:cNvSpPr txBox="1"/>
          <p:nvPr/>
        </p:nvSpPr>
        <p:spPr>
          <a:xfrm>
            <a:off x="27649" y="5361091"/>
            <a:ext cx="4683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t-ERK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55">
            <a:extLst>
              <a:ext uri="{FF2B5EF4-FFF2-40B4-BE49-F238E27FC236}">
                <a16:creationId xmlns="" xmlns:a16="http://schemas.microsoft.com/office/drawing/2014/main" id="{A47AD044-6545-4BEF-B80A-13415114FEEB}"/>
              </a:ext>
            </a:extLst>
          </p:cNvPr>
          <p:cNvSpPr txBox="1"/>
          <p:nvPr/>
        </p:nvSpPr>
        <p:spPr>
          <a:xfrm>
            <a:off x="-35357" y="4553998"/>
            <a:ext cx="4972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p-ERK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55">
            <a:extLst>
              <a:ext uri="{FF2B5EF4-FFF2-40B4-BE49-F238E27FC236}">
                <a16:creationId xmlns="" xmlns:a16="http://schemas.microsoft.com/office/drawing/2014/main" id="{8B10731D-0F0B-4D2B-9969-7B4B52DF04AB}"/>
              </a:ext>
            </a:extLst>
          </p:cNvPr>
          <p:cNvSpPr txBox="1"/>
          <p:nvPr/>
        </p:nvSpPr>
        <p:spPr>
          <a:xfrm>
            <a:off x="24970" y="6180884"/>
            <a:ext cx="5549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55">
            <a:extLst>
              <a:ext uri="{FF2B5EF4-FFF2-40B4-BE49-F238E27FC236}">
                <a16:creationId xmlns="" xmlns:a16="http://schemas.microsoft.com/office/drawing/2014/main" id="{CD6E528F-9911-4602-8C88-DB4E02128BE9}"/>
              </a:ext>
            </a:extLst>
          </p:cNvPr>
          <p:cNvSpPr txBox="1"/>
          <p:nvPr/>
        </p:nvSpPr>
        <p:spPr>
          <a:xfrm>
            <a:off x="-18986" y="6981337"/>
            <a:ext cx="5774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VCAM-1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1" name="直接连接符 90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6175991" y="938770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矩形 91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6127567" y="869674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180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93" name="直接连接符 92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2440568" y="3236785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矩形 93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392144" y="3167689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>
                <a:solidFill>
                  <a:schemeClr val="tx1"/>
                </a:solidFill>
              </a:rPr>
              <a:t>6</a:t>
            </a:r>
            <a:r>
              <a:rPr lang="en-US" altLang="zh-CN" sz="800" dirty="0" smtClean="0">
                <a:solidFill>
                  <a:schemeClr val="tx1"/>
                </a:solidFill>
              </a:rPr>
              <a:t>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95" name="直接连接符 94">
            <a:extLst>
              <a:ext uri="{FF2B5EF4-FFF2-40B4-BE49-F238E27FC236}">
                <a16:creationId xmlns="" xmlns:a16="http://schemas.microsoft.com/office/drawing/2014/main" id="{6C591FB5-95D8-4C3F-B5B4-BBE06751193B}"/>
              </a:ext>
            </a:extLst>
          </p:cNvPr>
          <p:cNvCxnSpPr>
            <a:cxnSpLocks/>
          </p:cNvCxnSpPr>
          <p:nvPr/>
        </p:nvCxnSpPr>
        <p:spPr>
          <a:xfrm>
            <a:off x="2709622" y="4625213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矩形 95">
            <a:extLst>
              <a:ext uri="{FF2B5EF4-FFF2-40B4-BE49-F238E27FC236}">
                <a16:creationId xmlns="" xmlns:a16="http://schemas.microsoft.com/office/drawing/2014/main" id="{7AA2C264-3ACA-4F61-B3AB-8F038612B44E}"/>
              </a:ext>
            </a:extLst>
          </p:cNvPr>
          <p:cNvSpPr/>
          <p:nvPr/>
        </p:nvSpPr>
        <p:spPr>
          <a:xfrm>
            <a:off x="2674142" y="4587945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>
                <a:solidFill>
                  <a:schemeClr val="tx1"/>
                </a:solidFill>
              </a:rPr>
              <a:t>42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97" name="直接连接符 96">
            <a:extLst>
              <a:ext uri="{FF2B5EF4-FFF2-40B4-BE49-F238E27FC236}">
                <a16:creationId xmlns="" xmlns:a16="http://schemas.microsoft.com/office/drawing/2014/main" id="{6C8FA0F0-452D-4B82-BADE-348E35767B69}"/>
              </a:ext>
            </a:extLst>
          </p:cNvPr>
          <p:cNvCxnSpPr>
            <a:cxnSpLocks/>
          </p:cNvCxnSpPr>
          <p:nvPr/>
        </p:nvCxnSpPr>
        <p:spPr>
          <a:xfrm>
            <a:off x="2709622" y="4574419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矩形 97">
            <a:extLst>
              <a:ext uri="{FF2B5EF4-FFF2-40B4-BE49-F238E27FC236}">
                <a16:creationId xmlns="" xmlns:a16="http://schemas.microsoft.com/office/drawing/2014/main" id="{F9F2A2CE-5383-4339-9E45-71EF742EDE68}"/>
              </a:ext>
            </a:extLst>
          </p:cNvPr>
          <p:cNvSpPr/>
          <p:nvPr/>
        </p:nvSpPr>
        <p:spPr>
          <a:xfrm>
            <a:off x="2674142" y="4495322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>
                <a:solidFill>
                  <a:schemeClr val="tx1"/>
                </a:solidFill>
              </a:rPr>
              <a:t>44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02" name="直接连接符 101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6307806" y="1996596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矩形 102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6259382" y="1927500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180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06" name="直接连接符 105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2541320" y="4019348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" name="矩形 106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492896" y="3950252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>
                <a:solidFill>
                  <a:schemeClr val="tx1"/>
                </a:solidFill>
              </a:rPr>
              <a:t>6</a:t>
            </a:r>
            <a:r>
              <a:rPr lang="en-US" altLang="zh-CN" sz="800" dirty="0" smtClean="0">
                <a:solidFill>
                  <a:schemeClr val="tx1"/>
                </a:solidFill>
              </a:rPr>
              <a:t>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09" name="直接连接符 108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733301" y="5283956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" name="矩形 109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704171" y="5221604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45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11" name="直接连接符 110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740638" y="5658885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" name="矩形 111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711508" y="5596533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35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13" name="直接连接符 112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755954" y="6030450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" name="矩形 113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726824" y="5968098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45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15" name="直接连接符 114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763291" y="6396328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6" name="矩形 115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734161" y="6333976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35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17" name="直接连接符 116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404509" y="7084188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矩形 117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332493" y="7051128"/>
            <a:ext cx="430424" cy="645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100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123" name="TextBox 55">
            <a:extLst>
              <a:ext uri="{FF2B5EF4-FFF2-40B4-BE49-F238E27FC236}">
                <a16:creationId xmlns="" xmlns:a16="http://schemas.microsoft.com/office/drawing/2014/main" id="{FC91E440-A33D-43EC-91E3-2777C3655C80}"/>
              </a:ext>
            </a:extLst>
          </p:cNvPr>
          <p:cNvSpPr txBox="1"/>
          <p:nvPr/>
        </p:nvSpPr>
        <p:spPr>
          <a:xfrm>
            <a:off x="-68532" y="1020371"/>
            <a:ext cx="5661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p-EGFR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4" name="直接连接符 123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2577734" y="1071181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矩形 124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529310" y="1002085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180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26" name="直接连接符 125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2511574" y="2146888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7" name="矩形 126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463150" y="2077792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180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128" name="TextBox 55">
            <a:extLst>
              <a:ext uri="{FF2B5EF4-FFF2-40B4-BE49-F238E27FC236}">
                <a16:creationId xmlns="" xmlns:a16="http://schemas.microsoft.com/office/drawing/2014/main" id="{5BFC1757-F851-491D-AFB0-6286A60F11C9}"/>
              </a:ext>
            </a:extLst>
          </p:cNvPr>
          <p:cNvSpPr txBox="1"/>
          <p:nvPr/>
        </p:nvSpPr>
        <p:spPr>
          <a:xfrm>
            <a:off x="3530122" y="1858073"/>
            <a:ext cx="470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EGFR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55">
            <a:extLst>
              <a:ext uri="{FF2B5EF4-FFF2-40B4-BE49-F238E27FC236}">
                <a16:creationId xmlns="" xmlns:a16="http://schemas.microsoft.com/office/drawing/2014/main" id="{BAC0A6E3-325A-4433-B643-39AD8526E27A}"/>
              </a:ext>
            </a:extLst>
          </p:cNvPr>
          <p:cNvSpPr txBox="1"/>
          <p:nvPr/>
        </p:nvSpPr>
        <p:spPr>
          <a:xfrm>
            <a:off x="3505180" y="2600108"/>
            <a:ext cx="5549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0" name="直接连接符 129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6161542" y="2484363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1" name="矩形 130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6132412" y="2422011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45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32" name="直接连接符 131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6168879" y="2725985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" name="矩形 132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6139749" y="2663633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35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134" name="TextBox 55">
            <a:extLst>
              <a:ext uri="{FF2B5EF4-FFF2-40B4-BE49-F238E27FC236}">
                <a16:creationId xmlns="" xmlns:a16="http://schemas.microsoft.com/office/drawing/2014/main" id="{CD6E528F-9911-4602-8C88-DB4E02128BE9}"/>
              </a:ext>
            </a:extLst>
          </p:cNvPr>
          <p:cNvSpPr txBox="1"/>
          <p:nvPr/>
        </p:nvSpPr>
        <p:spPr>
          <a:xfrm>
            <a:off x="0" y="7910957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Flag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5" name="直接连接符 134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804258" y="7822895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矩形 135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732242" y="7789835"/>
            <a:ext cx="430424" cy="645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100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37" name="直接连接符 136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780936" y="8298351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矩形 137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708920" y="8265291"/>
            <a:ext cx="430424" cy="645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60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139" name="TextBox 55">
            <a:extLst>
              <a:ext uri="{FF2B5EF4-FFF2-40B4-BE49-F238E27FC236}">
                <a16:creationId xmlns="" xmlns:a16="http://schemas.microsoft.com/office/drawing/2014/main" id="{8B10731D-0F0B-4D2B-9969-7B4B52DF04AB}"/>
              </a:ext>
            </a:extLst>
          </p:cNvPr>
          <p:cNvSpPr txBox="1"/>
          <p:nvPr/>
        </p:nvSpPr>
        <p:spPr>
          <a:xfrm>
            <a:off x="15144" y="8760248"/>
            <a:ext cx="5549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0" name="直接连接符 139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910641" y="8687760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1" name="矩形 140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881511" y="8625408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45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42" name="直接连接符 141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917978" y="9053638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" name="矩形 142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888848" y="8991286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35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98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H:\新建文件夹\source data\Figure 4-source data 1\fig4\fig4 E\AKT-9_副本_副本.ti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" y="3571112"/>
            <a:ext cx="2082800" cy="6731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H:\新建文件夹\source data\Figure 4-source data 1\fig4\fig4 E\EGFR-6_副本.ti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" y="1648211"/>
            <a:ext cx="2171700" cy="9144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:\新建文件夹\source data\Figure 4-source data 1\fig4\fig4 E\ERK-OS-6.tif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" y="5144748"/>
            <a:ext cx="2108200" cy="7874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H:\新建文件夹\source data\Figure 4-source data 1\fig4\fig4 E\GAP1-2.tif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" y="6020466"/>
            <a:ext cx="2133600" cy="8001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H:\新建文件夹\source data\Figure 4-source data 1\fig4\fig4 E\GAP2-3.tif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" y="7948116"/>
            <a:ext cx="1993900" cy="7493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H:\新建文件夹\source data\Figure 4-source data 1\fig4\fig4 E\P-AKT-5.tif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" y="2650929"/>
            <a:ext cx="2114910" cy="83186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H:\新建文件夹\source data\Figure 4-source data 1\fig4\fig4 E\p-EGFR-6.tif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" y="696293"/>
            <a:ext cx="2070100" cy="863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:\新建文件夹\source data\Figure 4-source data 1\fig4\fig4 E\P-ERK-4.tif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" y="4332530"/>
            <a:ext cx="2209800" cy="7239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55">
            <a:extLst>
              <a:ext uri="{FF2B5EF4-FFF2-40B4-BE49-F238E27FC236}">
                <a16:creationId xmlns="" xmlns:a16="http://schemas.microsoft.com/office/drawing/2014/main" id="{4C52946E-347D-4A0E-8B85-BF57948B274A}"/>
              </a:ext>
            </a:extLst>
          </p:cNvPr>
          <p:cNvSpPr txBox="1"/>
          <p:nvPr/>
        </p:nvSpPr>
        <p:spPr>
          <a:xfrm>
            <a:off x="96181" y="2975590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p-AKT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55">
            <a:extLst>
              <a:ext uri="{FF2B5EF4-FFF2-40B4-BE49-F238E27FC236}">
                <a16:creationId xmlns="" xmlns:a16="http://schemas.microsoft.com/office/drawing/2014/main" id="{33A25524-3C3C-477F-933A-FE330B79A801}"/>
              </a:ext>
            </a:extLst>
          </p:cNvPr>
          <p:cNvSpPr txBox="1"/>
          <p:nvPr/>
        </p:nvSpPr>
        <p:spPr>
          <a:xfrm>
            <a:off x="104195" y="3701224"/>
            <a:ext cx="4619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t-AKT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55">
            <a:extLst>
              <a:ext uri="{FF2B5EF4-FFF2-40B4-BE49-F238E27FC236}">
                <a16:creationId xmlns="" xmlns:a16="http://schemas.microsoft.com/office/drawing/2014/main" id="{B080B574-FEF7-457B-BC0C-0D78D0A235D9}"/>
              </a:ext>
            </a:extLst>
          </p:cNvPr>
          <p:cNvSpPr txBox="1"/>
          <p:nvPr/>
        </p:nvSpPr>
        <p:spPr>
          <a:xfrm>
            <a:off x="96181" y="1981950"/>
            <a:ext cx="470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EGFR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55">
            <a:extLst>
              <a:ext uri="{FF2B5EF4-FFF2-40B4-BE49-F238E27FC236}">
                <a16:creationId xmlns="" xmlns:a16="http://schemas.microsoft.com/office/drawing/2014/main" id="{21BD7CDB-CAC0-439A-935D-C700A3DE326F}"/>
              </a:ext>
            </a:extLst>
          </p:cNvPr>
          <p:cNvSpPr txBox="1"/>
          <p:nvPr/>
        </p:nvSpPr>
        <p:spPr>
          <a:xfrm>
            <a:off x="85964" y="5391875"/>
            <a:ext cx="4683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t-ERK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55">
            <a:extLst>
              <a:ext uri="{FF2B5EF4-FFF2-40B4-BE49-F238E27FC236}">
                <a16:creationId xmlns="" xmlns:a16="http://schemas.microsoft.com/office/drawing/2014/main" id="{BD94B3EF-CF0F-4A4E-AF6C-A35836E268EE}"/>
              </a:ext>
            </a:extLst>
          </p:cNvPr>
          <p:cNvSpPr txBox="1"/>
          <p:nvPr/>
        </p:nvSpPr>
        <p:spPr>
          <a:xfrm>
            <a:off x="65728" y="8215044"/>
            <a:ext cx="5549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55">
            <a:extLst>
              <a:ext uri="{FF2B5EF4-FFF2-40B4-BE49-F238E27FC236}">
                <a16:creationId xmlns="" xmlns:a16="http://schemas.microsoft.com/office/drawing/2014/main" id="{A47AD044-6545-4BEF-B80A-13415114FEEB}"/>
              </a:ext>
            </a:extLst>
          </p:cNvPr>
          <p:cNvSpPr txBox="1"/>
          <p:nvPr/>
        </p:nvSpPr>
        <p:spPr>
          <a:xfrm>
            <a:off x="68929" y="4538327"/>
            <a:ext cx="4972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p-ERK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55">
            <a:extLst>
              <a:ext uri="{FF2B5EF4-FFF2-40B4-BE49-F238E27FC236}">
                <a16:creationId xmlns="" xmlns:a16="http://schemas.microsoft.com/office/drawing/2014/main" id="{8B10731D-0F0B-4D2B-9969-7B4B52DF04AB}"/>
              </a:ext>
            </a:extLst>
          </p:cNvPr>
          <p:cNvSpPr txBox="1"/>
          <p:nvPr/>
        </p:nvSpPr>
        <p:spPr>
          <a:xfrm>
            <a:off x="81401" y="6311891"/>
            <a:ext cx="5549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55">
            <a:extLst>
              <a:ext uri="{FF2B5EF4-FFF2-40B4-BE49-F238E27FC236}">
                <a16:creationId xmlns="" xmlns:a16="http://schemas.microsoft.com/office/drawing/2014/main" id="{CD6E528F-9911-4602-8C88-DB4E02128BE9}"/>
              </a:ext>
            </a:extLst>
          </p:cNvPr>
          <p:cNvSpPr txBox="1"/>
          <p:nvPr/>
        </p:nvSpPr>
        <p:spPr>
          <a:xfrm>
            <a:off x="68929" y="7276618"/>
            <a:ext cx="5774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VCAM-1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55">
            <a:extLst>
              <a:ext uri="{FF2B5EF4-FFF2-40B4-BE49-F238E27FC236}">
                <a16:creationId xmlns="" xmlns:a16="http://schemas.microsoft.com/office/drawing/2014/main" id="{C5931D3F-D6B8-47B8-8D07-1C9A37106E89}"/>
              </a:ext>
            </a:extLst>
          </p:cNvPr>
          <p:cNvSpPr txBox="1"/>
          <p:nvPr/>
        </p:nvSpPr>
        <p:spPr>
          <a:xfrm>
            <a:off x="0" y="1066992"/>
            <a:ext cx="5661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p-EGFR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72486" y="105512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Fig 4E</a:t>
            </a:r>
            <a:endParaRPr lang="zh-CN" altLang="en-US" dirty="0"/>
          </a:p>
        </p:txBody>
      </p:sp>
      <p:cxnSp>
        <p:nvCxnSpPr>
          <p:cNvPr id="82" name="直接连接符 81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2757344" y="874207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矩形 82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708920" y="805111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180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91" name="直接连接符 90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2836531" y="2928264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矩形 91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788107" y="2859168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>
                <a:solidFill>
                  <a:schemeClr val="tx1"/>
                </a:solidFill>
              </a:rPr>
              <a:t>6</a:t>
            </a:r>
            <a:r>
              <a:rPr lang="en-US" altLang="zh-CN" sz="800" dirty="0" smtClean="0">
                <a:solidFill>
                  <a:schemeClr val="tx1"/>
                </a:solidFill>
              </a:rPr>
              <a:t>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93" name="直接连接符 92">
            <a:extLst>
              <a:ext uri="{FF2B5EF4-FFF2-40B4-BE49-F238E27FC236}">
                <a16:creationId xmlns="" xmlns:a16="http://schemas.microsoft.com/office/drawing/2014/main" id="{6C591FB5-95D8-4C3F-B5B4-BBE06751193B}"/>
              </a:ext>
            </a:extLst>
          </p:cNvPr>
          <p:cNvCxnSpPr>
            <a:cxnSpLocks/>
          </p:cNvCxnSpPr>
          <p:nvPr/>
        </p:nvCxnSpPr>
        <p:spPr>
          <a:xfrm>
            <a:off x="2899633" y="4628592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矩形 93">
            <a:extLst>
              <a:ext uri="{FF2B5EF4-FFF2-40B4-BE49-F238E27FC236}">
                <a16:creationId xmlns="" xmlns:a16="http://schemas.microsoft.com/office/drawing/2014/main" id="{7AA2C264-3ACA-4F61-B3AB-8F038612B44E}"/>
              </a:ext>
            </a:extLst>
          </p:cNvPr>
          <p:cNvSpPr/>
          <p:nvPr/>
        </p:nvSpPr>
        <p:spPr>
          <a:xfrm>
            <a:off x="2864153" y="4591324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>
                <a:solidFill>
                  <a:schemeClr val="tx1"/>
                </a:solidFill>
              </a:rPr>
              <a:t>42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95" name="直接连接符 94">
            <a:extLst>
              <a:ext uri="{FF2B5EF4-FFF2-40B4-BE49-F238E27FC236}">
                <a16:creationId xmlns="" xmlns:a16="http://schemas.microsoft.com/office/drawing/2014/main" id="{6C8FA0F0-452D-4B82-BADE-348E35767B69}"/>
              </a:ext>
            </a:extLst>
          </p:cNvPr>
          <p:cNvCxnSpPr>
            <a:cxnSpLocks/>
          </p:cNvCxnSpPr>
          <p:nvPr/>
        </p:nvCxnSpPr>
        <p:spPr>
          <a:xfrm>
            <a:off x="2899633" y="4577798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矩形 95">
            <a:extLst>
              <a:ext uri="{FF2B5EF4-FFF2-40B4-BE49-F238E27FC236}">
                <a16:creationId xmlns="" xmlns:a16="http://schemas.microsoft.com/office/drawing/2014/main" id="{F9F2A2CE-5383-4339-9E45-71EF742EDE68}"/>
              </a:ext>
            </a:extLst>
          </p:cNvPr>
          <p:cNvSpPr/>
          <p:nvPr/>
        </p:nvSpPr>
        <p:spPr>
          <a:xfrm>
            <a:off x="2864153" y="4498701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>
                <a:solidFill>
                  <a:schemeClr val="tx1"/>
                </a:solidFill>
              </a:rPr>
              <a:t>44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36" y="6908884"/>
            <a:ext cx="2116137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8" name="直接连接符 117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2774360" y="1155734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矩形 118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725936" y="1086638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100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20" name="直接连接符 119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2864153" y="1872923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1" name="矩形 120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815729" y="1803827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180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22" name="直接连接符 121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2881169" y="2154450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矩形 122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832745" y="2085354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100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24" name="直接连接符 123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2808189" y="3822465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矩形 124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759765" y="3753369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>
                <a:solidFill>
                  <a:schemeClr val="tx1"/>
                </a:solidFill>
              </a:rPr>
              <a:t>6</a:t>
            </a:r>
            <a:r>
              <a:rPr lang="en-US" altLang="zh-CN" sz="800" dirty="0" smtClean="0">
                <a:solidFill>
                  <a:schemeClr val="tx1"/>
                </a:solidFill>
              </a:rPr>
              <a:t>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872531" y="499084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err="1" smtClean="0"/>
              <a:t>kDa</a:t>
            </a:r>
            <a:endParaRPr lang="zh-CN" altLang="en-US" sz="1200" dirty="0"/>
          </a:p>
        </p:txBody>
      </p:sp>
      <p:cxnSp>
        <p:nvCxnSpPr>
          <p:cNvPr id="127" name="直接连接符 126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763041" y="5314740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8" name="矩形 127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733911" y="5252388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45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29" name="直接连接符 128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770378" y="5689669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0" name="矩形 129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741248" y="5627317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35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31" name="直接连接符 130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812385" y="6161457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矩形 131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783255" y="6099105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45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33" name="直接连接符 132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819722" y="6527335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4" name="矩形 133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790592" y="6464983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35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35" name="直接连接符 134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780271" y="7426965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矩形 135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708255" y="7393905"/>
            <a:ext cx="430424" cy="645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100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39" name="直接连接符 138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679451" y="8093295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0" name="矩形 139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650321" y="8030943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45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141" name="直接连接符 140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686788" y="8459173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矩形 141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657658" y="8396821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35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990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H:\新建文件夹\source data\Figure 4-source data 1\fig4\fig4 G\AKT-5.ti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58" y="3223191"/>
            <a:ext cx="2133600" cy="6223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:\新建文件夹\source data\Figure 4-source data 1\fig4\fig4 G\EGFR-10.ti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36" y="1501056"/>
            <a:ext cx="2184400" cy="7112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H:\新建文件夹\source data\Figure 4-source data 1\fig4\fig4 G\erk-13.tif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60" y="4921709"/>
            <a:ext cx="2222500" cy="6223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H:\新建文件夹\source data\Figure 4-source data 1\fig4\fig4 G\G2-10.tif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41" y="5745088"/>
            <a:ext cx="1943100" cy="6858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H:\新建文件夹\source data\Figure 4-source data 1\fig4\fig4 G\GAP-5_副本.tif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74" y="8609916"/>
            <a:ext cx="2044700" cy="762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H:\新建文件夹\source data\Figure 4-source data 1\fig4\fig4 G\mt3-si-MT-2-5.tif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79" y="7438116"/>
            <a:ext cx="1993900" cy="10668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5" name="Picture 19" descr="H:\新建文件夹\source data\Figure 4-source data 1\fig4\fig4 G\P-ERK-4本.tiff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21"/>
          <a:stretch/>
        </p:blipFill>
        <p:spPr bwMode="auto">
          <a:xfrm>
            <a:off x="932436" y="3936679"/>
            <a:ext cx="1879600" cy="88664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7" name="Picture 21" descr="H:\新建文件夹\source data\Figure 4-source data 1\fig4\fig4 G\VCAM-1-7.tiff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96" b="16360"/>
          <a:stretch/>
        </p:blipFill>
        <p:spPr bwMode="auto">
          <a:xfrm>
            <a:off x="838336" y="6631817"/>
            <a:ext cx="2133600" cy="71437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55">
            <a:extLst>
              <a:ext uri="{FF2B5EF4-FFF2-40B4-BE49-F238E27FC236}">
                <a16:creationId xmlns="" xmlns:a16="http://schemas.microsoft.com/office/drawing/2014/main" id="{26FA3DF5-BBF0-4DFA-8B31-FF7C31525C29}"/>
              </a:ext>
            </a:extLst>
          </p:cNvPr>
          <p:cNvSpPr txBox="1"/>
          <p:nvPr/>
        </p:nvSpPr>
        <p:spPr>
          <a:xfrm>
            <a:off x="296147" y="2592157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p-AKT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55">
            <a:extLst>
              <a:ext uri="{FF2B5EF4-FFF2-40B4-BE49-F238E27FC236}">
                <a16:creationId xmlns="" xmlns:a16="http://schemas.microsoft.com/office/drawing/2014/main" id="{9A22FA76-3DC5-493E-9253-B70B555D1B62}"/>
              </a:ext>
            </a:extLst>
          </p:cNvPr>
          <p:cNvSpPr txBox="1"/>
          <p:nvPr/>
        </p:nvSpPr>
        <p:spPr>
          <a:xfrm>
            <a:off x="325001" y="3453951"/>
            <a:ext cx="4619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t-AKT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55">
            <a:extLst>
              <a:ext uri="{FF2B5EF4-FFF2-40B4-BE49-F238E27FC236}">
                <a16:creationId xmlns="" xmlns:a16="http://schemas.microsoft.com/office/drawing/2014/main" id="{0512D267-2C56-4097-A13A-19EE8DEE77AB}"/>
              </a:ext>
            </a:extLst>
          </p:cNvPr>
          <p:cNvSpPr txBox="1"/>
          <p:nvPr/>
        </p:nvSpPr>
        <p:spPr>
          <a:xfrm>
            <a:off x="316987" y="1748934"/>
            <a:ext cx="470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EGFR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55">
            <a:extLst>
              <a:ext uri="{FF2B5EF4-FFF2-40B4-BE49-F238E27FC236}">
                <a16:creationId xmlns="" xmlns:a16="http://schemas.microsoft.com/office/drawing/2014/main" id="{CABFBF45-F559-4236-A13A-164555CE180C}"/>
              </a:ext>
            </a:extLst>
          </p:cNvPr>
          <p:cNvSpPr txBox="1"/>
          <p:nvPr/>
        </p:nvSpPr>
        <p:spPr>
          <a:xfrm>
            <a:off x="318589" y="5164471"/>
            <a:ext cx="4683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t-ERK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55">
            <a:extLst>
              <a:ext uri="{FF2B5EF4-FFF2-40B4-BE49-F238E27FC236}">
                <a16:creationId xmlns="" xmlns:a16="http://schemas.microsoft.com/office/drawing/2014/main" id="{3BEEA156-2D14-48D0-9BEF-B34908CF9DC3}"/>
              </a:ext>
            </a:extLst>
          </p:cNvPr>
          <p:cNvSpPr txBox="1"/>
          <p:nvPr/>
        </p:nvSpPr>
        <p:spPr>
          <a:xfrm>
            <a:off x="289735" y="4345526"/>
            <a:ext cx="4972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p-ERK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55">
            <a:extLst>
              <a:ext uri="{FF2B5EF4-FFF2-40B4-BE49-F238E27FC236}">
                <a16:creationId xmlns="" xmlns:a16="http://schemas.microsoft.com/office/drawing/2014/main" id="{FC455B74-34B9-42D8-A133-8B0E54BE4622}"/>
              </a:ext>
            </a:extLst>
          </p:cNvPr>
          <p:cNvSpPr txBox="1"/>
          <p:nvPr/>
        </p:nvSpPr>
        <p:spPr>
          <a:xfrm>
            <a:off x="305659" y="5983372"/>
            <a:ext cx="5549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55">
            <a:extLst>
              <a:ext uri="{FF2B5EF4-FFF2-40B4-BE49-F238E27FC236}">
                <a16:creationId xmlns="" xmlns:a16="http://schemas.microsoft.com/office/drawing/2014/main" id="{921BB563-F973-4EDE-90C1-2B3447E4E090}"/>
              </a:ext>
            </a:extLst>
          </p:cNvPr>
          <p:cNvSpPr txBox="1"/>
          <p:nvPr/>
        </p:nvSpPr>
        <p:spPr>
          <a:xfrm>
            <a:off x="220806" y="946304"/>
            <a:ext cx="5661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p-EGFR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3016632" y="1133664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968208" y="1064568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180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52" name="TextBox 55">
            <a:extLst>
              <a:ext uri="{FF2B5EF4-FFF2-40B4-BE49-F238E27FC236}">
                <a16:creationId xmlns="" xmlns:a16="http://schemas.microsoft.com/office/drawing/2014/main" id="{4AAD358C-ACA1-4636-A480-B209E113D21D}"/>
              </a:ext>
            </a:extLst>
          </p:cNvPr>
          <p:cNvSpPr txBox="1"/>
          <p:nvPr/>
        </p:nvSpPr>
        <p:spPr>
          <a:xfrm>
            <a:off x="276805" y="7863794"/>
            <a:ext cx="5838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METTL3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72486" y="105512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Fig 4G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01" y="825426"/>
            <a:ext cx="2170113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6" name="直接连接符 65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2973368" y="1868602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矩形 66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924944" y="1799506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180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41" y="2284302"/>
            <a:ext cx="2147303" cy="8311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9" name="直接连接符 68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2973368" y="2733103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矩形 69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924944" y="2664007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>
                <a:solidFill>
                  <a:schemeClr val="tx1"/>
                </a:solidFill>
              </a:rPr>
              <a:t>6</a:t>
            </a:r>
            <a:r>
              <a:rPr lang="en-US" altLang="zh-CN" sz="800" dirty="0" smtClean="0">
                <a:solidFill>
                  <a:schemeClr val="tx1"/>
                </a:solidFill>
              </a:rPr>
              <a:t>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71" name="直接连接符 70">
            <a:extLst>
              <a:ext uri="{FF2B5EF4-FFF2-40B4-BE49-F238E27FC236}">
                <a16:creationId xmlns="" xmlns:a16="http://schemas.microsoft.com/office/drawing/2014/main" id="{23828242-D71C-4CE9-AA52-5F16A2637A7D}"/>
              </a:ext>
            </a:extLst>
          </p:cNvPr>
          <p:cNvCxnSpPr>
            <a:cxnSpLocks/>
          </p:cNvCxnSpPr>
          <p:nvPr/>
        </p:nvCxnSpPr>
        <p:spPr>
          <a:xfrm>
            <a:off x="3012860" y="3556919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矩形 71">
            <a:extLst>
              <a:ext uri="{FF2B5EF4-FFF2-40B4-BE49-F238E27FC236}">
                <a16:creationId xmlns="" xmlns:a16="http://schemas.microsoft.com/office/drawing/2014/main" id="{153929E5-08D4-4C39-AA1D-3FA88BC948BC}"/>
              </a:ext>
            </a:extLst>
          </p:cNvPr>
          <p:cNvSpPr/>
          <p:nvPr/>
        </p:nvSpPr>
        <p:spPr>
          <a:xfrm>
            <a:off x="2964436" y="3487823"/>
            <a:ext cx="388784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>
                <a:solidFill>
                  <a:schemeClr val="tx1"/>
                </a:solidFill>
              </a:rPr>
              <a:t>6</a:t>
            </a:r>
            <a:r>
              <a:rPr lang="en-US" altLang="zh-CN" sz="800" dirty="0" smtClean="0">
                <a:solidFill>
                  <a:schemeClr val="tx1"/>
                </a:solidFill>
              </a:rPr>
              <a:t>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73" name="直接连接符 72">
            <a:extLst>
              <a:ext uri="{FF2B5EF4-FFF2-40B4-BE49-F238E27FC236}">
                <a16:creationId xmlns="" xmlns:a16="http://schemas.microsoft.com/office/drawing/2014/main" id="{6C591FB5-95D8-4C3F-B5B4-BBE06751193B}"/>
              </a:ext>
            </a:extLst>
          </p:cNvPr>
          <p:cNvCxnSpPr>
            <a:cxnSpLocks/>
          </p:cNvCxnSpPr>
          <p:nvPr/>
        </p:nvCxnSpPr>
        <p:spPr>
          <a:xfrm>
            <a:off x="2816408" y="4439011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矩形 73">
            <a:extLst>
              <a:ext uri="{FF2B5EF4-FFF2-40B4-BE49-F238E27FC236}">
                <a16:creationId xmlns="" xmlns:a16="http://schemas.microsoft.com/office/drawing/2014/main" id="{7AA2C264-3ACA-4F61-B3AB-8F038612B44E}"/>
              </a:ext>
            </a:extLst>
          </p:cNvPr>
          <p:cNvSpPr/>
          <p:nvPr/>
        </p:nvSpPr>
        <p:spPr>
          <a:xfrm>
            <a:off x="2780928" y="4401743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>
                <a:solidFill>
                  <a:schemeClr val="tx1"/>
                </a:solidFill>
              </a:rPr>
              <a:t>42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75" name="直接连接符 74">
            <a:extLst>
              <a:ext uri="{FF2B5EF4-FFF2-40B4-BE49-F238E27FC236}">
                <a16:creationId xmlns="" xmlns:a16="http://schemas.microsoft.com/office/drawing/2014/main" id="{6C8FA0F0-452D-4B82-BADE-348E35767B69}"/>
              </a:ext>
            </a:extLst>
          </p:cNvPr>
          <p:cNvCxnSpPr>
            <a:cxnSpLocks/>
          </p:cNvCxnSpPr>
          <p:nvPr/>
        </p:nvCxnSpPr>
        <p:spPr>
          <a:xfrm>
            <a:off x="2816408" y="4388217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矩形 75">
            <a:extLst>
              <a:ext uri="{FF2B5EF4-FFF2-40B4-BE49-F238E27FC236}">
                <a16:creationId xmlns="" xmlns:a16="http://schemas.microsoft.com/office/drawing/2014/main" id="{F9F2A2CE-5383-4339-9E45-71EF742EDE68}"/>
              </a:ext>
            </a:extLst>
          </p:cNvPr>
          <p:cNvSpPr/>
          <p:nvPr/>
        </p:nvSpPr>
        <p:spPr>
          <a:xfrm>
            <a:off x="2780928" y="4309120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>
                <a:solidFill>
                  <a:schemeClr val="tx1"/>
                </a:solidFill>
              </a:rPr>
              <a:t>44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77" name="直接连接符 76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3026082" y="5087360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矩形 77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996952" y="5025008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45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80" name="直接连接符 79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3033419" y="5462289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矩形 80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3004289" y="5399937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35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82" name="直接连接符 81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899989" y="5863956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矩形 82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870859" y="5801604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45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84" name="直接连接符 83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907326" y="6229834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矩形 84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878196" y="6167482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35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86" name="TextBox 55">
            <a:extLst>
              <a:ext uri="{FF2B5EF4-FFF2-40B4-BE49-F238E27FC236}">
                <a16:creationId xmlns="" xmlns:a16="http://schemas.microsoft.com/office/drawing/2014/main" id="{E03DABBE-2667-4312-B973-D829A5CA01F7}"/>
              </a:ext>
            </a:extLst>
          </p:cNvPr>
          <p:cNvSpPr txBox="1"/>
          <p:nvPr/>
        </p:nvSpPr>
        <p:spPr>
          <a:xfrm>
            <a:off x="283217" y="6846010"/>
            <a:ext cx="5774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VCAM-1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7" name="直接连接符 86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3029330" y="6986792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矩形 87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906822" y="7113240"/>
            <a:ext cx="430424" cy="645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100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89" name="直接连接符 88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926576" y="7786324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矩形 89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854560" y="7753264"/>
            <a:ext cx="430424" cy="645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100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91" name="直接连接符 90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926568" y="8161175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矩形 91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851421" y="8128115"/>
            <a:ext cx="430424" cy="645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60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93" name="TextBox 55">
            <a:extLst>
              <a:ext uri="{FF2B5EF4-FFF2-40B4-BE49-F238E27FC236}">
                <a16:creationId xmlns="" xmlns:a16="http://schemas.microsoft.com/office/drawing/2014/main" id="{FC455B74-34B9-42D8-A133-8B0E54BE4622}"/>
              </a:ext>
            </a:extLst>
          </p:cNvPr>
          <p:cNvSpPr txBox="1"/>
          <p:nvPr/>
        </p:nvSpPr>
        <p:spPr>
          <a:xfrm>
            <a:off x="305659" y="8932262"/>
            <a:ext cx="5549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直接连接符 93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966959" y="8812846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矩形 94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937829" y="8750494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45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cxnSp>
        <p:nvCxnSpPr>
          <p:cNvPr id="96" name="直接连接符 95">
            <a:extLst>
              <a:ext uri="{FF2B5EF4-FFF2-40B4-BE49-F238E27FC236}">
                <a16:creationId xmlns="" xmlns:a16="http://schemas.microsoft.com/office/drawing/2014/main" id="{439BFC3C-43C7-4EAC-A9A4-FD72D9DCF205}"/>
              </a:ext>
            </a:extLst>
          </p:cNvPr>
          <p:cNvCxnSpPr>
            <a:cxnSpLocks/>
          </p:cNvCxnSpPr>
          <p:nvPr/>
        </p:nvCxnSpPr>
        <p:spPr>
          <a:xfrm>
            <a:off x="2974296" y="9178724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矩形 96">
            <a:extLst>
              <a:ext uri="{FF2B5EF4-FFF2-40B4-BE49-F238E27FC236}">
                <a16:creationId xmlns="" xmlns:a16="http://schemas.microsoft.com/office/drawing/2014/main" id="{33DD28CF-8520-4449-90A6-199905E7F09D}"/>
              </a:ext>
            </a:extLst>
          </p:cNvPr>
          <p:cNvSpPr/>
          <p:nvPr/>
        </p:nvSpPr>
        <p:spPr>
          <a:xfrm>
            <a:off x="2945166" y="9116372"/>
            <a:ext cx="324128" cy="129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800" dirty="0" smtClean="0">
                <a:solidFill>
                  <a:schemeClr val="tx1"/>
                </a:solidFill>
              </a:rPr>
              <a:t>35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6793" y="579257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err="1" smtClean="0"/>
              <a:t>kDa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37014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92</Words>
  <Application>Microsoft Office PowerPoint</Application>
  <PresentationFormat>A4 纸张(210x297 毫米)</PresentationFormat>
  <Paragraphs>88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8</cp:revision>
  <dcterms:created xsi:type="dcterms:W3CDTF">2021-12-10T10:32:00Z</dcterms:created>
  <dcterms:modified xsi:type="dcterms:W3CDTF">2021-12-11T02:04:58Z</dcterms:modified>
</cp:coreProperties>
</file>